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51435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BDB60894-7AED-4D39-87C1-C873ADB6A656}">
          <p14:sldIdLst/>
        </p14:section>
        <p14:section name="Abschnitt ohne Titel" id="{47F7ECE3-AE9B-4615-A63B-29738033C23C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6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C4F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6" autoAdjust="0"/>
    <p:restoredTop sz="94556" autoAdjust="0"/>
  </p:normalViewPr>
  <p:slideViewPr>
    <p:cSldViewPr>
      <p:cViewPr varScale="1">
        <p:scale>
          <a:sx n="131" d="100"/>
          <a:sy n="131" d="100"/>
        </p:scale>
        <p:origin x="2826" y="126"/>
      </p:cViewPr>
      <p:guideLst>
        <p:guide orient="horz" pos="2160"/>
        <p:guide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-356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76672" y="179512"/>
            <a:ext cx="4752528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>
              <a:latin typeface="StoneSansITCStd Medium" pitchFamily="50" charset="0"/>
              <a:cs typeface="Arial" panose="020B0604020202020204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301208" y="179512"/>
            <a:ext cx="108012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4A442F-BE82-4B5A-943A-0DA94ED29E59}" type="datetimeFigureOut">
              <a:rPr lang="de-DE" smtClean="0">
                <a:latin typeface="StoneSansITCStd Medium" pitchFamily="50" charset="0"/>
                <a:cs typeface="Arial" panose="020B0604020202020204" pitchFamily="34" charset="0"/>
              </a:rPr>
              <a:t>27.04.2020</a:t>
            </a:fld>
            <a:endParaRPr lang="de-DE">
              <a:latin typeface="StoneSansITCStd Medium" pitchFamily="50" charset="0"/>
              <a:cs typeface="Arial" panose="020B0604020202020204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476672" y="8532440"/>
            <a:ext cx="504056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>
              <a:latin typeface="StoneSansITCStd Medium" pitchFamily="50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61248" y="8532440"/>
            <a:ext cx="72008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125BC-28D1-403A-9ED0-9FCD04001FB1}" type="slidenum">
              <a:rPr lang="de-DE" smtClean="0">
                <a:latin typeface="StoneSansITCStd Medium" pitchFamily="50" charset="0"/>
                <a:cs typeface="Arial" panose="020B0604020202020204" pitchFamily="34" charset="0"/>
              </a:rPr>
              <a:t>‹Nr.›</a:t>
            </a:fld>
            <a:endParaRPr lang="de-DE">
              <a:latin typeface="StoneSansITCStd Medium" pitchFamily="50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840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124744" y="154360"/>
            <a:ext cx="4536504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toneSansITCStd Medium" pitchFamily="50" charset="0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733256" y="154360"/>
            <a:ext cx="955576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StoneSansITCStd Medium" pitchFamily="50" charset="0"/>
              </a:defRPr>
            </a:lvl1pPr>
          </a:lstStyle>
          <a:p>
            <a:fld id="{5801EACB-8D12-49F2-9088-5A635C50DDBD}" type="datetimeFigureOut">
              <a:rPr lang="de-DE" smtClean="0"/>
              <a:pPr/>
              <a:t>27.04.2020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759075" y="901700"/>
            <a:ext cx="2319338" cy="3094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196752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196752" y="8532440"/>
            <a:ext cx="4536504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StoneSansITCStd Medium" pitchFamily="50" charset="0"/>
              </a:defRPr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877272" y="8532440"/>
            <a:ext cx="81156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StoneSansITCStd Medium" pitchFamily="50" charset="0"/>
              </a:defRPr>
            </a:lvl1pPr>
          </a:lstStyle>
          <a:p>
            <a:fld id="{272E3E51-A3F3-4FD4-9C75-1C612CCCCA5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505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StoneSansITCStd Medium" pitchFamily="50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StoneSansITCStd Medium" pitchFamily="50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StoneSansITCStd Medium" pitchFamily="50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StoneSansITCStd Medium" pitchFamily="50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StoneSansITCStd Medium" pitchFamily="50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85151" y="1028733"/>
            <a:ext cx="4352330" cy="1536171"/>
          </a:xfrm>
        </p:spPr>
        <p:txBody>
          <a:bodyPr/>
          <a:lstStyle>
            <a:lvl1pPr>
              <a:defRPr sz="4667">
                <a:solidFill>
                  <a:srgbClr val="008C4F"/>
                </a:solidFill>
              </a:defRPr>
            </a:lvl1pPr>
          </a:lstStyle>
          <a:p>
            <a:pPr lvl="0"/>
            <a:r>
              <a:rPr lang="de-DE" altLang="de-DE" noProof="0" smtClean="0"/>
              <a:t>Titelmasterformat durch Klicken bearbeiten</a:t>
            </a:r>
            <a:endParaRPr lang="de-DE" altLang="de-DE" noProof="0" dirty="0" smtClean="0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85151" y="2708697"/>
            <a:ext cx="4352330" cy="2376488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de-DE" altLang="de-DE" noProof="0" smtClean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798588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ertikaler Textplatzhalter 2"/>
          <p:cNvSpPr>
            <a:spLocks noGrp="1"/>
          </p:cNvSpPr>
          <p:nvPr>
            <p:ph type="body" orient="vert" idx="1"/>
          </p:nvPr>
        </p:nvSpPr>
        <p:spPr>
          <a:xfrm rot="10800000">
            <a:off x="269679" y="1783357"/>
            <a:ext cx="4456807" cy="4525963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1"/>
          <p:cNvSpPr>
            <a:spLocks noGrp="1" noChangeArrowheads="1"/>
          </p:cNvSpPr>
          <p:nvPr>
            <p:ph type="title"/>
          </p:nvPr>
        </p:nvSpPr>
        <p:spPr bwMode="auto">
          <a:xfrm>
            <a:off x="271463" y="932726"/>
            <a:ext cx="4443413" cy="696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  <a:endParaRPr lang="de-DE" altLang="de-DE" dirty="0" smtClean="0"/>
          </a:p>
        </p:txBody>
      </p:sp>
    </p:spTree>
    <p:extLst>
      <p:ext uri="{BB962C8B-B14F-4D97-AF65-F5344CB8AC3E}">
        <p14:creationId xmlns:p14="http://schemas.microsoft.com/office/powerpoint/2010/main" val="698583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ertikaler Titel 1"/>
          <p:cNvSpPr>
            <a:spLocks noGrp="1"/>
          </p:cNvSpPr>
          <p:nvPr>
            <p:ph type="title" orient="vert"/>
          </p:nvPr>
        </p:nvSpPr>
        <p:spPr>
          <a:xfrm rot="10800000">
            <a:off x="262995" y="1124746"/>
            <a:ext cx="1113532" cy="5111751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Vertikaler Textplatzhalter 2"/>
          <p:cNvSpPr>
            <a:spLocks noGrp="1"/>
          </p:cNvSpPr>
          <p:nvPr>
            <p:ph type="body" orient="vert" idx="1"/>
          </p:nvPr>
        </p:nvSpPr>
        <p:spPr>
          <a:xfrm rot="10800000">
            <a:off x="1437624" y="1124746"/>
            <a:ext cx="3257550" cy="5111751"/>
          </a:xfrm>
        </p:spPr>
        <p:txBody>
          <a:bodyPr vert="eaVert"/>
          <a:lstStyle>
            <a:lvl5pPr>
              <a:defRPr sz="2400"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6230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77979" y="6088212"/>
            <a:ext cx="1200150" cy="365125"/>
          </a:xfrm>
          <a:prstGeom prst="rect">
            <a:avLst/>
          </a:prstGeom>
        </p:spPr>
        <p:txBody>
          <a:bodyPr/>
          <a:lstStyle>
            <a:lvl1pPr>
              <a:defRPr sz="1867"/>
            </a:lvl1pPr>
          </a:lstStyle>
          <a:p>
            <a:fld id="{911D8C60-1F2D-4436-BF53-22882F494404}" type="datetimeFigureOut">
              <a:rPr lang="de-DE" smtClean="0"/>
              <a:pPr/>
              <a:t>27.04.2020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757364" y="6088212"/>
            <a:ext cx="1628775" cy="365125"/>
          </a:xfrm>
          <a:prstGeom prst="rect">
            <a:avLst/>
          </a:prstGeom>
        </p:spPr>
        <p:txBody>
          <a:bodyPr/>
          <a:lstStyle>
            <a:lvl1pPr>
              <a:defRPr sz="1867"/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3686176" y="6088212"/>
            <a:ext cx="1032314" cy="365125"/>
          </a:xfrm>
          <a:prstGeom prst="rect">
            <a:avLst/>
          </a:prstGeom>
        </p:spPr>
        <p:txBody>
          <a:bodyPr/>
          <a:lstStyle>
            <a:lvl1pPr>
              <a:defRPr sz="1867"/>
            </a:lvl1pPr>
          </a:lstStyle>
          <a:p>
            <a:fld id="{83B23FF1-3F66-4904-91CE-1AE4A50506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269679" y="1711325"/>
            <a:ext cx="4456807" cy="4309963"/>
          </a:xfrm>
        </p:spPr>
        <p:txBody>
          <a:bodyPr/>
          <a:lstStyle>
            <a:lvl1pPr marL="357712" indent="-357712">
              <a:defRPr/>
            </a:lvl1pPr>
            <a:lvl2pPr marL="715425" indent="-376763">
              <a:spcBef>
                <a:spcPts val="800"/>
              </a:spcBef>
              <a:defRPr/>
            </a:lvl2pPr>
            <a:lvl3pPr marL="1073137" indent="-357712">
              <a:spcBef>
                <a:spcPts val="800"/>
              </a:spcBef>
              <a:defRPr/>
            </a:lvl3pPr>
            <a:lvl4pPr marL="1432966" indent="-359830">
              <a:spcBef>
                <a:spcPts val="800"/>
              </a:spcBef>
              <a:defRPr/>
            </a:lvl4pPr>
            <a:lvl5pPr marL="1790678" indent="-359830">
              <a:spcBef>
                <a:spcPts val="800"/>
              </a:spcBef>
              <a:defRPr sz="2133"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9" name="Rectangle 51"/>
          <p:cNvSpPr>
            <a:spLocks noGrp="1" noChangeArrowheads="1"/>
          </p:cNvSpPr>
          <p:nvPr>
            <p:ph type="title"/>
          </p:nvPr>
        </p:nvSpPr>
        <p:spPr bwMode="auto">
          <a:xfrm>
            <a:off x="271463" y="932726"/>
            <a:ext cx="4443413" cy="696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  <a:endParaRPr lang="de-DE" altLang="de-DE" dirty="0" smtClean="0"/>
          </a:p>
        </p:txBody>
      </p:sp>
    </p:spTree>
    <p:extLst>
      <p:ext uri="{BB962C8B-B14F-4D97-AF65-F5344CB8AC3E}">
        <p14:creationId xmlns:p14="http://schemas.microsoft.com/office/powerpoint/2010/main" val="3259692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5506" y="4179160"/>
            <a:ext cx="4371975" cy="1650107"/>
          </a:xfrm>
          <a:prstGeom prst="rect">
            <a:avLst/>
          </a:prstGeom>
        </p:spPr>
        <p:txBody>
          <a:bodyPr anchor="t"/>
          <a:lstStyle>
            <a:lvl1pPr algn="l">
              <a:defRPr sz="5333" b="0" cap="all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65506" y="2468893"/>
            <a:ext cx="4371975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67">
                <a:solidFill>
                  <a:schemeClr val="tx1"/>
                </a:solidFill>
              </a:defRPr>
            </a:lvl1pPr>
            <a:lvl2pPr marL="6095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8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7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7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62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14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7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172833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2"/>
          <p:cNvSpPr>
            <a:spLocks noGrp="1"/>
          </p:cNvSpPr>
          <p:nvPr>
            <p:ph sz="half" idx="1"/>
          </p:nvPr>
        </p:nvSpPr>
        <p:spPr>
          <a:xfrm>
            <a:off x="269678" y="1711325"/>
            <a:ext cx="2185095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1" name="Inhaltsplatzhalter 3"/>
          <p:cNvSpPr>
            <a:spLocks noGrp="1"/>
          </p:cNvSpPr>
          <p:nvPr>
            <p:ph sz="half" idx="2"/>
          </p:nvPr>
        </p:nvSpPr>
        <p:spPr>
          <a:xfrm>
            <a:off x="2540497" y="1711325"/>
            <a:ext cx="2185988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Rectangle 51"/>
          <p:cNvSpPr>
            <a:spLocks noGrp="1" noChangeArrowheads="1"/>
          </p:cNvSpPr>
          <p:nvPr>
            <p:ph type="title"/>
          </p:nvPr>
        </p:nvSpPr>
        <p:spPr bwMode="auto">
          <a:xfrm>
            <a:off x="271463" y="932726"/>
            <a:ext cx="4443413" cy="696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  <a:endParaRPr lang="de-DE" altLang="de-DE" dirty="0" smtClean="0"/>
          </a:p>
        </p:txBody>
      </p:sp>
    </p:spTree>
    <p:extLst>
      <p:ext uri="{BB962C8B-B14F-4D97-AF65-F5344CB8AC3E}">
        <p14:creationId xmlns:p14="http://schemas.microsoft.com/office/powerpoint/2010/main" val="289656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77216" y="1700808"/>
            <a:ext cx="2178840" cy="10081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0"/>
            </a:lvl1pPr>
            <a:lvl2pPr marL="609593" indent="0">
              <a:buNone/>
              <a:defRPr sz="2667" b="1"/>
            </a:lvl2pPr>
            <a:lvl3pPr marL="1219184" indent="0">
              <a:buNone/>
              <a:defRPr sz="2400" b="1"/>
            </a:lvl3pPr>
            <a:lvl4pPr marL="1828777" indent="0">
              <a:buNone/>
              <a:defRPr sz="2133" b="1"/>
            </a:lvl4pPr>
            <a:lvl5pPr marL="2438370" indent="0">
              <a:buNone/>
              <a:defRPr sz="2133" b="1"/>
            </a:lvl5pPr>
            <a:lvl6pPr marL="3047962" indent="0">
              <a:buNone/>
              <a:defRPr sz="2133" b="1"/>
            </a:lvl6pPr>
            <a:lvl7pPr marL="3657554" indent="0">
              <a:buNone/>
              <a:defRPr sz="2133" b="1"/>
            </a:lvl7pPr>
            <a:lvl8pPr marL="4267147" indent="0">
              <a:buNone/>
              <a:defRPr sz="2133" b="1"/>
            </a:lvl8pPr>
            <a:lvl9pPr marL="4876739" indent="0">
              <a:buNone/>
              <a:defRPr sz="2133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83895" y="2852936"/>
            <a:ext cx="2166342" cy="3456384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2531248" y="1700808"/>
            <a:ext cx="2187242" cy="10081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0"/>
            </a:lvl1pPr>
            <a:lvl2pPr marL="609593" indent="0">
              <a:buNone/>
              <a:defRPr sz="2667" b="1"/>
            </a:lvl2pPr>
            <a:lvl3pPr marL="1219184" indent="0">
              <a:buNone/>
              <a:defRPr sz="2400" b="1"/>
            </a:lvl3pPr>
            <a:lvl4pPr marL="1828777" indent="0">
              <a:buNone/>
              <a:defRPr sz="2133" b="1"/>
            </a:lvl4pPr>
            <a:lvl5pPr marL="2438370" indent="0">
              <a:buNone/>
              <a:defRPr sz="2133" b="1"/>
            </a:lvl5pPr>
            <a:lvl6pPr marL="3047962" indent="0">
              <a:buNone/>
              <a:defRPr sz="2133" b="1"/>
            </a:lvl6pPr>
            <a:lvl7pPr marL="3657554" indent="0">
              <a:buNone/>
              <a:defRPr sz="2133" b="1"/>
            </a:lvl7pPr>
            <a:lvl8pPr marL="4267147" indent="0">
              <a:buNone/>
              <a:defRPr sz="2133" b="1"/>
            </a:lvl8pPr>
            <a:lvl9pPr marL="4876739" indent="0">
              <a:buNone/>
              <a:defRPr sz="2133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2531248" y="2852936"/>
            <a:ext cx="2187242" cy="3456384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Rectangle 51"/>
          <p:cNvSpPr>
            <a:spLocks noGrp="1" noChangeArrowheads="1"/>
          </p:cNvSpPr>
          <p:nvPr>
            <p:ph type="title"/>
          </p:nvPr>
        </p:nvSpPr>
        <p:spPr bwMode="auto">
          <a:xfrm>
            <a:off x="271463" y="932726"/>
            <a:ext cx="4443413" cy="696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  <a:endParaRPr lang="de-DE" altLang="de-DE" dirty="0" smtClean="0"/>
          </a:p>
        </p:txBody>
      </p:sp>
    </p:spTree>
    <p:extLst>
      <p:ext uri="{BB962C8B-B14F-4D97-AF65-F5344CB8AC3E}">
        <p14:creationId xmlns:p14="http://schemas.microsoft.com/office/powerpoint/2010/main" val="1259506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1"/>
          <p:cNvSpPr>
            <a:spLocks noGrp="1" noChangeArrowheads="1"/>
          </p:cNvSpPr>
          <p:nvPr>
            <p:ph type="title"/>
          </p:nvPr>
        </p:nvSpPr>
        <p:spPr bwMode="auto">
          <a:xfrm>
            <a:off x="271463" y="932726"/>
            <a:ext cx="4443413" cy="696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  <a:endParaRPr lang="de-DE" altLang="de-DE" dirty="0" smtClean="0"/>
          </a:p>
        </p:txBody>
      </p:sp>
    </p:spTree>
    <p:extLst>
      <p:ext uri="{BB962C8B-B14F-4D97-AF65-F5344CB8AC3E}">
        <p14:creationId xmlns:p14="http://schemas.microsoft.com/office/powerpoint/2010/main" val="2493224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1123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177" y="932723"/>
            <a:ext cx="1692176" cy="864096"/>
          </a:xfrm>
          <a:prstGeom prst="rect">
            <a:avLst/>
          </a:prstGeom>
        </p:spPr>
        <p:txBody>
          <a:bodyPr anchor="b"/>
          <a:lstStyle>
            <a:lvl1pPr algn="l">
              <a:defRPr sz="2667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010967" y="932723"/>
            <a:ext cx="2707523" cy="5472608"/>
          </a:xfrm>
          <a:prstGeom prst="rect">
            <a:avLst/>
          </a:prstGeo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57177" y="1892830"/>
            <a:ext cx="1692176" cy="45125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/>
            </a:lvl1pPr>
            <a:lvl2pPr marL="609593" indent="0">
              <a:buNone/>
              <a:defRPr sz="1600"/>
            </a:lvl2pPr>
            <a:lvl3pPr marL="1219184" indent="0">
              <a:buNone/>
              <a:defRPr sz="1333"/>
            </a:lvl3pPr>
            <a:lvl4pPr marL="1828777" indent="0">
              <a:buNone/>
              <a:defRPr sz="1200"/>
            </a:lvl4pPr>
            <a:lvl5pPr marL="2438370" indent="0">
              <a:buNone/>
              <a:defRPr sz="1200"/>
            </a:lvl5pPr>
            <a:lvl6pPr marL="3047962" indent="0">
              <a:buNone/>
              <a:defRPr sz="1200"/>
            </a:lvl6pPr>
            <a:lvl7pPr marL="3657554" indent="0">
              <a:buNone/>
              <a:defRPr sz="1200"/>
            </a:lvl7pPr>
            <a:lvl8pPr marL="4267147" indent="0">
              <a:buNone/>
              <a:defRPr sz="1200"/>
            </a:lvl8pPr>
            <a:lvl9pPr marL="4876739" indent="0">
              <a:buNone/>
              <a:defRPr sz="12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1590663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08162" y="5009728"/>
            <a:ext cx="3086100" cy="566739"/>
          </a:xfrm>
          <a:prstGeom prst="rect">
            <a:avLst/>
          </a:prstGeom>
        </p:spPr>
        <p:txBody>
          <a:bodyPr anchor="b"/>
          <a:lstStyle>
            <a:lvl1pPr algn="l">
              <a:defRPr sz="2667" b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08162" y="5661249"/>
            <a:ext cx="3086100" cy="7200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/>
            </a:lvl1pPr>
            <a:lvl2pPr marL="609593" indent="0">
              <a:buNone/>
              <a:defRPr sz="1600"/>
            </a:lvl2pPr>
            <a:lvl3pPr marL="1219184" indent="0">
              <a:buNone/>
              <a:defRPr sz="1333"/>
            </a:lvl3pPr>
            <a:lvl4pPr marL="1828777" indent="0">
              <a:buNone/>
              <a:defRPr sz="1200"/>
            </a:lvl4pPr>
            <a:lvl5pPr marL="2438370" indent="0">
              <a:buNone/>
              <a:defRPr sz="1200"/>
            </a:lvl5pPr>
            <a:lvl6pPr marL="3047962" indent="0">
              <a:buNone/>
              <a:defRPr sz="1200"/>
            </a:lvl6pPr>
            <a:lvl7pPr marL="3657554" indent="0">
              <a:buNone/>
              <a:defRPr sz="1200"/>
            </a:lvl7pPr>
            <a:lvl8pPr marL="4267147" indent="0">
              <a:buNone/>
              <a:defRPr sz="1200"/>
            </a:lvl8pPr>
            <a:lvl9pPr marL="4876739" indent="0">
              <a:buNone/>
              <a:defRPr sz="12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8" name="Bildplatzhalter 2"/>
          <p:cNvSpPr>
            <a:spLocks noGrp="1"/>
          </p:cNvSpPr>
          <p:nvPr>
            <p:ph type="pic" idx="1"/>
          </p:nvPr>
        </p:nvSpPr>
        <p:spPr>
          <a:xfrm>
            <a:off x="1008162" y="932723"/>
            <a:ext cx="3086100" cy="4003980"/>
          </a:xfrm>
        </p:spPr>
        <p:txBody>
          <a:bodyPr/>
          <a:lstStyle>
            <a:lvl1pPr marL="0" indent="0">
              <a:buNone/>
              <a:defRPr sz="4267"/>
            </a:lvl1pPr>
            <a:lvl2pPr marL="609593" indent="0">
              <a:buNone/>
              <a:defRPr sz="3733"/>
            </a:lvl2pPr>
            <a:lvl3pPr marL="1219184" indent="0">
              <a:buNone/>
              <a:defRPr sz="3200"/>
            </a:lvl3pPr>
            <a:lvl4pPr marL="1828777" indent="0">
              <a:buNone/>
              <a:defRPr sz="2667"/>
            </a:lvl4pPr>
            <a:lvl5pPr marL="2438370" indent="0">
              <a:buNone/>
              <a:defRPr sz="2667"/>
            </a:lvl5pPr>
            <a:lvl6pPr marL="3047962" indent="0">
              <a:buNone/>
              <a:defRPr sz="2667"/>
            </a:lvl6pPr>
            <a:lvl7pPr marL="3657554" indent="0">
              <a:buNone/>
              <a:defRPr sz="2667"/>
            </a:lvl7pPr>
            <a:lvl8pPr marL="4267147" indent="0">
              <a:buNone/>
              <a:defRPr sz="2667"/>
            </a:lvl8pPr>
            <a:lvl9pPr marL="4876739" indent="0">
              <a:buNone/>
              <a:defRPr sz="2667"/>
            </a:lvl9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9058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5"/>
          <p:cNvSpPr>
            <a:spLocks noChangeArrowheads="1"/>
          </p:cNvSpPr>
          <p:nvPr/>
        </p:nvSpPr>
        <p:spPr bwMode="auto">
          <a:xfrm>
            <a:off x="4828284" y="0"/>
            <a:ext cx="316111" cy="68580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de-DE" sz="2400"/>
          </a:p>
        </p:txBody>
      </p:sp>
      <p:pic>
        <p:nvPicPr>
          <p:cNvPr id="7" name="Picture 59" descr="Logo_TUC_de_RGB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4"/>
            <a:ext cx="2332831" cy="476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51"/>
          <p:cNvSpPr>
            <a:spLocks noGrp="1" noChangeArrowheads="1"/>
          </p:cNvSpPr>
          <p:nvPr>
            <p:ph type="title"/>
          </p:nvPr>
        </p:nvSpPr>
        <p:spPr bwMode="auto">
          <a:xfrm>
            <a:off x="271463" y="932726"/>
            <a:ext cx="4443413" cy="696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 smtClean="0"/>
              <a:t>Titelmasterformat durch Klicken bearbeiten</a:t>
            </a:r>
          </a:p>
        </p:txBody>
      </p:sp>
      <p:sp>
        <p:nvSpPr>
          <p:cNvPr id="15" name="Rectangle 5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9679" y="1711325"/>
            <a:ext cx="445680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 smtClean="0"/>
              <a:t>Textmasterformate durch Klicken bearbeiten</a:t>
            </a:r>
          </a:p>
          <a:p>
            <a:pPr lvl="1"/>
            <a:r>
              <a:rPr lang="de-DE" altLang="de-DE" dirty="0" smtClean="0"/>
              <a:t>Zweite Ebene</a:t>
            </a:r>
          </a:p>
          <a:p>
            <a:pPr lvl="2"/>
            <a:r>
              <a:rPr lang="de-DE" altLang="de-DE" dirty="0" smtClean="0"/>
              <a:t>Dritte Ebene</a:t>
            </a:r>
          </a:p>
          <a:p>
            <a:pPr lvl="3"/>
            <a:r>
              <a:rPr lang="de-DE" altLang="de-DE" dirty="0" smtClean="0"/>
              <a:t>Vierte Ebene</a:t>
            </a:r>
          </a:p>
          <a:p>
            <a:pPr lvl="4"/>
            <a:endParaRPr lang="de-DE" altLang="de-DE" dirty="0" smtClean="0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844" y="63579"/>
            <a:ext cx="1219640" cy="404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568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defTabSz="1219184" rtl="0" eaLnBrk="1" latinLnBrk="0" hangingPunct="1">
        <a:spcBef>
          <a:spcPct val="0"/>
        </a:spcBef>
        <a:buNone/>
        <a:defRPr sz="4000" b="0" kern="1200">
          <a:solidFill>
            <a:schemeClr val="tx1"/>
          </a:solidFill>
          <a:latin typeface="StoneSansITCStd SemiBold" pitchFamily="50" charset="0"/>
          <a:ea typeface="Arial Unicode MS" panose="020B0604020202020204" pitchFamily="34" charset="-128"/>
          <a:cs typeface="Arial Unicode MS" panose="020B0604020202020204" pitchFamily="34" charset="-128"/>
        </a:defRPr>
      </a:lvl1pPr>
    </p:titleStyle>
    <p:bodyStyle>
      <a:lvl1pPr marL="357712" indent="-357712" algn="l" defTabSz="1219184" rtl="0" eaLnBrk="1" latinLnBrk="0" hangingPunct="1">
        <a:spcBef>
          <a:spcPct val="20000"/>
        </a:spcBef>
        <a:buClr>
          <a:srgbClr val="008C4F"/>
        </a:buClr>
        <a:buSzPct val="110000"/>
        <a:buFont typeface="Wingdings" panose="05000000000000000000" pitchFamily="2" charset="2"/>
        <a:buChar char="§"/>
        <a:defRPr sz="3733" kern="1200">
          <a:solidFill>
            <a:schemeClr val="tx1"/>
          </a:solidFill>
          <a:latin typeface="StoneSansITCStd Medium" pitchFamily="50" charset="0"/>
          <a:ea typeface="Arial Unicode MS" panose="020B0604020202020204" pitchFamily="34" charset="-128"/>
          <a:cs typeface="Arial Unicode MS" panose="020B0604020202020204" pitchFamily="34" charset="-128"/>
        </a:defRPr>
      </a:lvl1pPr>
      <a:lvl2pPr marL="715425" indent="-376763" algn="l" defTabSz="1219184" rtl="0" eaLnBrk="1" latinLnBrk="0" hangingPunct="1">
        <a:spcBef>
          <a:spcPct val="20000"/>
        </a:spcBef>
        <a:buClrTx/>
        <a:buFont typeface="Wingdings" panose="05000000000000000000" pitchFamily="2" charset="2"/>
        <a:buChar char="§"/>
        <a:defRPr sz="3467" b="0" kern="1200">
          <a:solidFill>
            <a:schemeClr val="tx1"/>
          </a:solidFill>
          <a:latin typeface="StoneSansITCStd Medium" pitchFamily="50" charset="0"/>
          <a:ea typeface="+mn-ea"/>
          <a:cs typeface="+mn-cs"/>
        </a:defRPr>
      </a:lvl2pPr>
      <a:lvl3pPr marL="1073137" indent="-357712" algn="l" defTabSz="1219184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panose="05000000000000000000" pitchFamily="2" charset="2"/>
        <a:buChar char="§"/>
        <a:tabLst/>
        <a:defRPr sz="3200" kern="1200">
          <a:solidFill>
            <a:schemeClr val="tx1"/>
          </a:solidFill>
          <a:latin typeface="StoneSansITCStd Medium" pitchFamily="50" charset="0"/>
          <a:ea typeface="Arial Unicode MS" panose="020B0604020202020204" pitchFamily="34" charset="-128"/>
          <a:cs typeface="Arial Unicode MS" panose="020B0604020202020204" pitchFamily="34" charset="-128"/>
        </a:defRPr>
      </a:lvl3pPr>
      <a:lvl4pPr marL="1428734" indent="-304796" algn="l" defTabSz="1219184" rtl="0" eaLnBrk="1" latinLnBrk="0" hangingPunct="1">
        <a:spcBef>
          <a:spcPct val="20000"/>
        </a:spcBef>
        <a:buClrTx/>
        <a:buFont typeface="Arial" panose="020B0604020202020204" pitchFamily="34" charset="0"/>
        <a:buChar char="–"/>
        <a:defRPr sz="2933" kern="1200">
          <a:solidFill>
            <a:schemeClr val="tx1"/>
          </a:solidFill>
          <a:latin typeface="StoneSansITCStd Medium" pitchFamily="50" charset="0"/>
          <a:ea typeface="Arial Unicode MS" panose="020B0604020202020204" pitchFamily="34" charset="-128"/>
          <a:cs typeface="Arial Unicode MS" panose="020B0604020202020204" pitchFamily="34" charset="-128"/>
        </a:defRPr>
      </a:lvl4pPr>
      <a:lvl5pPr marL="1553614" indent="-353479" algn="l" defTabSz="1219184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Symbol" panose="05050102010706020507" pitchFamily="18" charset="2"/>
        <a:buChar char="-"/>
        <a:defRPr sz="2400" kern="1200">
          <a:solidFill>
            <a:schemeClr val="tx1"/>
          </a:solidFill>
          <a:latin typeface="StoneSansITCStd Medium" pitchFamily="50" charset="0"/>
          <a:ea typeface="+mn-ea"/>
          <a:cs typeface="+mn-cs"/>
        </a:defRPr>
      </a:lvl5pPr>
      <a:lvl6pPr marL="3352759" indent="-304796" algn="l" defTabSz="12191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50" indent="-304796" algn="l" defTabSz="12191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943" indent="-304796" algn="l" defTabSz="12191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534" indent="-304796" algn="l" defTabSz="12191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191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93" algn="l" defTabSz="12191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84" algn="l" defTabSz="12191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77" algn="l" defTabSz="12191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70" algn="l" defTabSz="12191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62" algn="l" defTabSz="12191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54" algn="l" defTabSz="12191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147" algn="l" defTabSz="12191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739" algn="l" defTabSz="12191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843558" y="603977"/>
            <a:ext cx="3179436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733" cap="small" dirty="0">
                <a:solidFill>
                  <a:srgbClr val="008C4F"/>
                </a:solidFill>
                <a:latin typeface="StoneSansITCStd Medium" panose="02000603050000020004" pitchFamily="50" charset="0"/>
              </a:rPr>
              <a:t>Materialliste</a:t>
            </a:r>
            <a:endParaRPr lang="de-DE" sz="3733" cap="small" dirty="0">
              <a:solidFill>
                <a:srgbClr val="008C4F"/>
              </a:solidFill>
              <a:latin typeface="StoneSansITCStd Medium" panose="02000603050000020004" pitchFamily="50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987574" y="1270763"/>
            <a:ext cx="3936437" cy="2965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67" cap="small" dirty="0" smtClean="0">
                <a:latin typeface="StoneSansITCStd Medium" panose="02000603050000020004" pitchFamily="50" charset="0"/>
              </a:rPr>
              <a:t>„Farben Mischen“</a:t>
            </a:r>
            <a:endParaRPr lang="de-DE" sz="2667" cap="small" dirty="0">
              <a:latin typeface="StoneSansITCStd Medium" panose="02000603050000020004" pitchFamily="50" charset="0"/>
            </a:endParaRPr>
          </a:p>
          <a:p>
            <a:endParaRPr lang="de-DE" sz="2667" cap="small" dirty="0">
              <a:latin typeface="StoneSansITCStd Medium" panose="02000603050000020004" pitchFamily="50" charset="0"/>
            </a:endParaRP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de-DE" sz="2667" cap="small" dirty="0" smtClean="0">
                <a:latin typeface="StoneSansITCStd Medium" panose="02000603050000020004" pitchFamily="50" charset="0"/>
              </a:rPr>
              <a:t>6 Gläser </a:t>
            </a:r>
            <a:endParaRPr lang="de-DE" sz="2667" cap="small" dirty="0">
              <a:latin typeface="StoneSansITCStd Medium" panose="02000603050000020004" pitchFamily="50" charset="0"/>
            </a:endParaRP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de-DE" sz="2667" cap="small" dirty="0">
                <a:latin typeface="StoneSansITCStd Medium" panose="02000603050000020004" pitchFamily="50" charset="0"/>
              </a:rPr>
              <a:t>Wasser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de-DE" sz="2667" cap="small" dirty="0" smtClean="0">
                <a:latin typeface="StoneSansITCStd Medium" panose="02000603050000020004" pitchFamily="50" charset="0"/>
              </a:rPr>
              <a:t>Farben rot, gelb, blau</a:t>
            </a:r>
            <a:endParaRPr lang="de-DE" sz="2667" cap="small" dirty="0">
              <a:latin typeface="StoneSansITCStd Medium" panose="02000603050000020004" pitchFamily="50" charset="0"/>
            </a:endParaRP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de-DE" sz="2667" cap="small" dirty="0" smtClean="0">
                <a:latin typeface="StoneSansITCStd Medium" panose="02000603050000020004" pitchFamily="50" charset="0"/>
              </a:rPr>
              <a:t>Pinsel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de-DE" sz="2667" cap="small" dirty="0" smtClean="0">
                <a:latin typeface="StoneSansITCStd Medium" panose="02000603050000020004" pitchFamily="50" charset="0"/>
              </a:rPr>
              <a:t>6 Taschentücher</a:t>
            </a:r>
            <a:endParaRPr lang="de-DE" sz="2667" cap="small" dirty="0">
              <a:latin typeface="StoneSansITCStd Medium" panose="02000603050000020004" pitchFamily="50" charset="0"/>
            </a:endParaRP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478" y="4902913"/>
            <a:ext cx="4624639" cy="1790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97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_tuc_vorlage_test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 Unicode MS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TU-Clausthal-Powerpoint16zu9-stone</Template>
  <TotalTime>0</TotalTime>
  <Words>17</Words>
  <Application>Microsoft Office PowerPoint</Application>
  <PresentationFormat>Benutzerdefiniert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Arial Unicode MS</vt:lpstr>
      <vt:lpstr>StoneSansITCStd Medium</vt:lpstr>
      <vt:lpstr>StoneSansITCStd SemiBold</vt:lpstr>
      <vt:lpstr>Symbol</vt:lpstr>
      <vt:lpstr>Wingdings</vt:lpstr>
      <vt:lpstr>en_tuc_vorlage_test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Annett Panterodt</dc:creator>
  <cp:lastModifiedBy>Tatjana Methfessel</cp:lastModifiedBy>
  <cp:revision>7</cp:revision>
  <dcterms:created xsi:type="dcterms:W3CDTF">2020-04-24T08:24:06Z</dcterms:created>
  <dcterms:modified xsi:type="dcterms:W3CDTF">2020-04-27T08:57:31Z</dcterms:modified>
</cp:coreProperties>
</file>